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30275213" cy="42803763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4" d="100"/>
          <a:sy n="14" d="100"/>
        </p:scale>
        <p:origin x="-1932" y="-174"/>
      </p:cViewPr>
      <p:guideLst>
        <p:guide orient="horz" pos="13481"/>
        <p:guide pos="95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png>
</file>

<file path=ppt/media/image3.jpeg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Grafik 36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3"/>
          <p:cNvPicPr/>
          <p:nvPr/>
        </p:nvPicPr>
        <p:blipFill>
          <a:blip r:embed="rId14"/>
          <a:stretch/>
        </p:blipFill>
        <p:spPr>
          <a:xfrm>
            <a:off x="0" y="0"/>
            <a:ext cx="30299400" cy="12875040"/>
          </a:xfrm>
          <a:prstGeom prst="rect">
            <a:avLst/>
          </a:prstGeom>
          <a:ln w="9360">
            <a:noFill/>
          </a:ln>
        </p:spPr>
      </p:pic>
      <p:sp>
        <p:nvSpPr>
          <p:cNvPr id="6" name="CustomShape 1"/>
          <p:cNvSpPr/>
          <p:nvPr/>
        </p:nvSpPr>
        <p:spPr>
          <a:xfrm>
            <a:off x="36245880" y="14901840"/>
            <a:ext cx="913320" cy="91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2"/>
          <p:cNvSpPr/>
          <p:nvPr/>
        </p:nvSpPr>
        <p:spPr>
          <a:xfrm>
            <a:off x="2519280" y="9129600"/>
            <a:ext cx="13768920" cy="89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de-DE" sz="4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Albert-Ludwigs-Universität Freiburg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Titeltextes durch Klicken bearbeiten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tif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platzhalter 7" descr="suit.jpg"/>
          <p:cNvPicPr>
            <a:picLocks noChangeAspect="1"/>
          </p:cNvPicPr>
          <p:nvPr/>
        </p:nvPicPr>
        <p:blipFill>
          <a:blip r:embed="rId2">
            <a:lum bright="70000" contrast="-80000"/>
          </a:blip>
          <a:srcRect t="2906" b="2906"/>
          <a:stretch>
            <a:fillRect/>
          </a:stretch>
        </p:blipFill>
        <p:spPr>
          <a:xfrm>
            <a:off x="0" y="10312400"/>
            <a:ext cx="25004713" cy="32491363"/>
          </a:xfrm>
          <a:prstGeom prst="rect">
            <a:avLst/>
          </a:prstGeom>
        </p:spPr>
      </p:pic>
      <p:sp>
        <p:nvSpPr>
          <p:cNvPr id="40" name="CustomShape 1"/>
          <p:cNvSpPr/>
          <p:nvPr/>
        </p:nvSpPr>
        <p:spPr>
          <a:xfrm>
            <a:off x="2517840" y="1714680"/>
            <a:ext cx="18326520" cy="5666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de-DE" sz="16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Geneva"/>
              </a:rPr>
              <a:t>Smart dancing suit</a:t>
            </a:r>
            <a:endParaRPr lang="de-DE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921444" y="10900495"/>
            <a:ext cx="13358906" cy="3114696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>
              <a:lnSpc>
                <a:spcPct val="100000"/>
              </a:lnSpc>
            </a:pPr>
            <a:r>
              <a:rPr lang="de-DE" sz="5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Making </a:t>
            </a:r>
            <a:r>
              <a:rPr lang="de-DE" sz="5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music</a:t>
            </a:r>
            <a:r>
              <a:rPr lang="de-DE" sz="5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 </a:t>
            </a:r>
            <a:r>
              <a:rPr lang="de-DE" sz="5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visible</a:t>
            </a:r>
            <a:endParaRPr lang="de-DE" sz="5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ea typeface="DejaVu Sans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environment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microphone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react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environment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Intelligent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recognition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applying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fourier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transform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measurements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Displaying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spectrum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chest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Reacting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to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movements</a:t>
            </a:r>
            <a:endParaRPr lang="de-DE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Body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are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detected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IMUs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mounted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hands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feet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 IMUs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perform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6-axis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sensor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fusion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react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measured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IMUs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Creating</a:t>
            </a:r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an </a:t>
            </a:r>
            <a:r>
              <a:rPr lang="de-DE" sz="54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audiovisual</a:t>
            </a:r>
            <a:r>
              <a:rPr lang="de-DE" sz="5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performance</a:t>
            </a:r>
            <a:endParaRPr lang="de-DE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LEDs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change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their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colors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blinking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patterns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according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music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movements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wearer</a:t>
            </a:r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Suit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behavior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can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be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configured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via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android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app</a:t>
            </a:r>
            <a:endParaRPr lang="de-DE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ea typeface="Geneva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Generating an LED-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choreography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on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the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ea typeface="Geneva"/>
                <a:cs typeface="Calibri" pitchFamily="34" charset="0"/>
              </a:rPr>
              <a:t>fly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/>
            <a:r>
              <a:rPr lang="de-DE" sz="5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de-DE" sz="5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itchFamily="18" charset="0"/>
                <a:cs typeface="Times New Roman" pitchFamily="18" charset="0"/>
              </a:rPr>
              <a:t>hardware</a:t>
            </a:r>
            <a:endParaRPr lang="de-DE" sz="54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itchFamily="18" charset="0"/>
              <a:cs typeface="Times New Roman" pitchFamily="18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Arduino-compatible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custom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sensor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board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hardware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Yaw,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pitch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, roll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3-axis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acceleration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data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of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each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body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part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gets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sent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to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over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an RS485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master-slave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bus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STM32F4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discovery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board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breadboard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shield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mainboard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Individually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addressable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WS2812 RGB LEDs</a:t>
            </a: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Sound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detection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adafruit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MAX9814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microphone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module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Communication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with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an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android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app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 via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pitchFamily="34" charset="0"/>
                <a:cs typeface="Calibri" pitchFamily="34" charset="0"/>
              </a:rPr>
              <a:t>bluetooth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Bluetooth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module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uses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UART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interface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communication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with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dirty="0" err="1" smtClean="0">
                <a:latin typeface="Calibri" charset="0"/>
                <a:ea typeface="Calibri" charset="0"/>
                <a:cs typeface="Calibri" charset="0"/>
              </a:rPr>
              <a:t>microcontroller</a:t>
            </a:r>
            <a:endParaRPr lang="de-DE" sz="3600" dirty="0" smtClean="0">
              <a:latin typeface="Calibri" charset="0"/>
              <a:ea typeface="Calibri" charset="0"/>
              <a:cs typeface="Calibri" charset="0"/>
            </a:endParaRPr>
          </a:p>
          <a:p>
            <a:pPr marL="343080" indent="-342000"/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42" name="CustomShape 3"/>
          <p:cNvSpPr/>
          <p:nvPr/>
        </p:nvSpPr>
        <p:spPr>
          <a:xfrm>
            <a:off x="921444" y="31188887"/>
            <a:ext cx="13001716" cy="13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Schematc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setup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of</a:t>
            </a: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</a:t>
            </a:r>
            <a:r>
              <a:rPr lang="de-DE" sz="3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de-DE" sz="36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system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" name="Grafik 7"/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778568" y="25259533"/>
            <a:ext cx="13287468" cy="5789477"/>
          </a:xfrm>
          <a:prstGeom prst="rect">
            <a:avLst/>
          </a:prstGeom>
          <a:ln>
            <a:noFill/>
          </a:ln>
        </p:spPr>
      </p:pic>
      <p:sp>
        <p:nvSpPr>
          <p:cNvPr id="49" name="CustomShape 9"/>
          <p:cNvSpPr/>
          <p:nvPr/>
        </p:nvSpPr>
        <p:spPr>
          <a:xfrm>
            <a:off x="17637936" y="36475299"/>
            <a:ext cx="5880240" cy="2504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Sensor </a:t>
            </a:r>
            <a:r>
              <a:rPr lang="de-DE" sz="36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board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CustomShape 12"/>
          <p:cNvSpPr/>
          <p:nvPr/>
        </p:nvSpPr>
        <p:spPr>
          <a:xfrm>
            <a:off x="15494796" y="28831433"/>
            <a:ext cx="9286940" cy="221840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 algn="ctr">
              <a:lnSpc>
                <a:spcPct val="100000"/>
              </a:lnSpc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Design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of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app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menus</a:t>
            </a:r>
            <a:endParaRPr lang="de-DE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" name="Grafik 53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566234" y="30831697"/>
            <a:ext cx="8643998" cy="5604048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120000" rev="0"/>
            </a:camera>
            <a:lightRig rig="threePt" dir="t"/>
          </a:scene3d>
        </p:spPr>
      </p:pic>
      <p:sp>
        <p:nvSpPr>
          <p:cNvPr id="11" name="CustomShape 2"/>
          <p:cNvSpPr/>
          <p:nvPr/>
        </p:nvSpPr>
        <p:spPr>
          <a:xfrm>
            <a:off x="15494796" y="10900495"/>
            <a:ext cx="9144064" cy="1243021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343080" indent="-342000">
              <a:lnSpc>
                <a:spcPct val="100000"/>
              </a:lnSpc>
            </a:pPr>
            <a:r>
              <a:rPr lang="de-DE" sz="5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Android</a:t>
            </a:r>
            <a:r>
              <a:rPr lang="de-DE" sz="5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 </a:t>
            </a:r>
            <a:r>
              <a:rPr lang="de-DE" sz="5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app</a:t>
            </a:r>
            <a:endParaRPr lang="de-DE" sz="5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  <a:ea typeface="DejaVu Sans"/>
            </a:endParaRPr>
          </a:p>
          <a:p>
            <a:pPr marL="343080" indent="-342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User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can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selecet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features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body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parts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colors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LED</a:t>
            </a: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colors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for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colorfade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function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800280" lvl="1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turn 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spectrum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343080" indent="-342720">
              <a:buClr>
                <a:srgbClr val="000000"/>
              </a:buClr>
              <a:buFont typeface="Arial"/>
              <a:buChar char="•"/>
            </a:pP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Choose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blinking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pattern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the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suit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Alwasy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 On,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Stroboscope</a:t>
            </a:r>
            <a:r>
              <a:rPr lang="de-DE" sz="36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, Motion </a:t>
            </a:r>
            <a:r>
              <a:rPr lang="de-DE" sz="36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 charset="0"/>
                <a:ea typeface="Calibri" charset="0"/>
                <a:cs typeface="Calibri" charset="0"/>
              </a:rPr>
              <a:t>Detection</a:t>
            </a:r>
            <a:endParaRPr lang="de-DE" sz="36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charset="0"/>
              <a:ea typeface="Calibri" charset="0"/>
              <a:cs typeface="Calibri" charset="0"/>
            </a:endParaRPr>
          </a:p>
          <a:p>
            <a:pPr marL="343080" indent="-342000"/>
            <a:endParaRPr lang="de-DE" sz="36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2" name="Bild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94796" y="16401221"/>
            <a:ext cx="6831259" cy="12144461"/>
          </a:xfrm>
          <a:prstGeom prst="rect">
            <a:avLst/>
          </a:prstGeom>
        </p:spPr>
      </p:pic>
      <p:pic>
        <p:nvPicPr>
          <p:cNvPr id="13" name="Bild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52580" y="17329915"/>
            <a:ext cx="4422734" cy="7643773"/>
          </a:xfrm>
          <a:prstGeom prst="rect">
            <a:avLst/>
          </a:prstGeom>
        </p:spPr>
      </p:pic>
      <p:pic>
        <p:nvPicPr>
          <p:cNvPr id="14" name="Bild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38398" y="23973649"/>
            <a:ext cx="3608679" cy="44654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smartDancingSuitPoster</Template>
  <TotalTime>0</TotalTime>
  <Words>220</Words>
  <Application>LibreOffice/5.1.6.2$Linux_X86_64 LibreOffice_project/10m0$Build-2</Application>
  <PresentationFormat>Benutzerdefiniert</PresentationFormat>
  <Paragraphs>55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Office Theme</vt:lpstr>
      <vt:lpstr>Folie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subject/>
  <dc:creator>kekse</dc:creator>
  <dc:description/>
  <cp:lastModifiedBy>kekse</cp:lastModifiedBy>
  <cp:revision>36</cp:revision>
  <cp:lastPrinted>2009-07-17T10:14:46Z</cp:lastPrinted>
  <dcterms:created xsi:type="dcterms:W3CDTF">2017-07-23T16:33:04Z</dcterms:created>
  <dcterms:modified xsi:type="dcterms:W3CDTF">2017-07-29T19:22:09Z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Benutzerdefiniert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